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  <p:embeddedFont>
      <p:font typeface="Montserra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-3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0803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Presentation Essentials: Mastering Your Project Demo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158377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successful presentation showcases your project's impact, demonstrating your understanding and skills. This guide offers tips for creating a clear, engaging, and informative demonstration.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545842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29" y="5466040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99528" y="5442228"/>
            <a:ext cx="4005262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Ngo Hoai Nam (BTEC HN)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9740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Moving Forward: Continuous Learning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3847743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309" y="46059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Stay Informed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8309" y="5092065"/>
            <a:ext cx="365117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Stay updated on the latest technologies and trends in your field.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401" y="3847743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4401" y="460593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Seek Feedback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34401" y="5092065"/>
            <a:ext cx="365129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Actively seek feedback on your work and presentations to continuously improve.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757130"/>
            <a:ext cx="927794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Preparation is Key: Setting the Stage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0113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4144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Start with a concise introduction outlining the project's purpose, goals, and the problem it addresses.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4011335"/>
            <a:ext cx="285785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Audience Engagement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584144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Tailor your presentation to your audience. Consider their background and understanding of the topic.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773" y="877133"/>
            <a:ext cx="7745254" cy="1314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Structuring Your Presentation: Building a Narrative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474023" y="2491502"/>
            <a:ext cx="22860" cy="4860846"/>
          </a:xfrm>
          <a:prstGeom prst="roundRect">
            <a:avLst>
              <a:gd name="adj" fmla="val 786712"/>
            </a:avLst>
          </a:prstGeom>
          <a:solidFill>
            <a:srgbClr val="C1C3D0"/>
          </a:solidFill>
          <a:ln/>
        </p:spPr>
      </p:sp>
      <p:sp>
        <p:nvSpPr>
          <p:cNvPr id="5" name="Shape 2"/>
          <p:cNvSpPr/>
          <p:nvPr/>
        </p:nvSpPr>
        <p:spPr>
          <a:xfrm>
            <a:off x="6687383" y="2929652"/>
            <a:ext cx="699373" cy="22860"/>
          </a:xfrm>
          <a:prstGeom prst="roundRect">
            <a:avLst>
              <a:gd name="adj" fmla="val 786712"/>
            </a:avLst>
          </a:prstGeom>
          <a:solidFill>
            <a:srgbClr val="C1C3D0"/>
          </a:solidFill>
          <a:ln/>
        </p:spPr>
      </p:sp>
      <p:sp>
        <p:nvSpPr>
          <p:cNvPr id="6" name="Shape 3"/>
          <p:cNvSpPr/>
          <p:nvPr/>
        </p:nvSpPr>
        <p:spPr>
          <a:xfrm>
            <a:off x="6260663" y="2716292"/>
            <a:ext cx="449580" cy="449580"/>
          </a:xfrm>
          <a:prstGeom prst="roundRect">
            <a:avLst>
              <a:gd name="adj" fmla="val 4000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9530" dist="24130" dir="13500000">
              <a:srgbClr val="ffffff">
                <a:alpha val="7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429613" y="2783324"/>
            <a:ext cx="111681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584400" y="2691289"/>
            <a:ext cx="2629257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584400" y="3139678"/>
            <a:ext cx="6346627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Grab attention with an engaging opening. Briefly introduce the project and its relevance.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87383" y="4616529"/>
            <a:ext cx="699373" cy="22860"/>
          </a:xfrm>
          <a:prstGeom prst="roundRect">
            <a:avLst>
              <a:gd name="adj" fmla="val 786712"/>
            </a:avLst>
          </a:prstGeom>
          <a:solidFill>
            <a:srgbClr val="C1C3D0"/>
          </a:solidFill>
          <a:ln/>
        </p:spPr>
      </p:sp>
      <p:sp>
        <p:nvSpPr>
          <p:cNvPr id="11" name="Shape 8"/>
          <p:cNvSpPr/>
          <p:nvPr/>
        </p:nvSpPr>
        <p:spPr>
          <a:xfrm>
            <a:off x="6260663" y="4403169"/>
            <a:ext cx="449580" cy="449580"/>
          </a:xfrm>
          <a:prstGeom prst="roundRect">
            <a:avLst>
              <a:gd name="adj" fmla="val 4000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9530" dist="24130" dir="13500000">
              <a:srgbClr val="ffffff">
                <a:alpha val="7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397109" y="4470202"/>
            <a:ext cx="176689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584400" y="4378166"/>
            <a:ext cx="2629257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Body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584400" y="4826556"/>
            <a:ext cx="6346627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Break down the presentation into logical sections. Use clear headings and visuals to guide the audience.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87383" y="6303407"/>
            <a:ext cx="699373" cy="22860"/>
          </a:xfrm>
          <a:prstGeom prst="roundRect">
            <a:avLst>
              <a:gd name="adj" fmla="val 786712"/>
            </a:avLst>
          </a:prstGeom>
          <a:solidFill>
            <a:srgbClr val="C1C3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260663" y="6090047"/>
            <a:ext cx="449580" cy="449580"/>
          </a:xfrm>
          <a:prstGeom prst="roundRect">
            <a:avLst>
              <a:gd name="adj" fmla="val 4000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9530" dist="24130" dir="13500000">
              <a:srgbClr val="ffffff">
                <a:alpha val="7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400205" y="6157079"/>
            <a:ext cx="170378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584400" y="6065044"/>
            <a:ext cx="2629257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584400" y="6513433"/>
            <a:ext cx="6346627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Summarize key takeaways and highlight the project's impact. End with a call to action.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28016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Demonstration: Bringing Your Project to Life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3030498"/>
            <a:ext cx="1083231" cy="19594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32470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Live Demo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733205"/>
            <a:ext cx="621923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Walk through the system's features, highlighting its functionality. Use real-world examples to demonstrate its application.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989909"/>
            <a:ext cx="1083231" cy="19594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52064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Visual Aids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5692616"/>
            <a:ext cx="621923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Utilize screenshots, videos, or diagrams to illustrate complex concepts or features. This enhances understanding and engagement.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08657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Clarity and Conciseness: Communicating Effectively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836908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61284" y="40534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Language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1284" y="4539615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clear, concise language that is easy to understand. Avoid jargon or overly technical terms.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3836908"/>
            <a:ext cx="3705463" cy="2306122"/>
          </a:xfrm>
          <a:prstGeom prst="roundRect">
            <a:avLst>
              <a:gd name="adj" fmla="val 8456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383322" y="40534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83322" y="4539615"/>
            <a:ext cx="327231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Speak at a moderate pace. Allow time for pauses and questions to ensure understanding.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40581"/>
            <a:ext cx="1074646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Visual Storytelling: Engaging the Audience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1986558"/>
            <a:ext cx="6394371" cy="39519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62092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Visualization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6695361"/>
            <a:ext cx="639437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graphs, charts, or tables to present data effectively. They can illustrate trends, relationships, or key findings.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601" y="1986558"/>
            <a:ext cx="6394490" cy="39520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77601" y="6209347"/>
            <a:ext cx="319325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Diagrams and Flowcharts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77601" y="6695480"/>
            <a:ext cx="639449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 aids can simplify complex processes and make them easier to understand.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874996"/>
            <a:ext cx="1121675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Practice Makes Perfect: Building Confidence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020973"/>
            <a:ext cx="3278386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974884" y="3610570"/>
            <a:ext cx="95845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4253270" y="32375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Rehearse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53270" y="3723680"/>
            <a:ext cx="940224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Practice your presentation several times. This helps you gain confidence and identify areas for improvement.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4144923" y="4618434"/>
            <a:ext cx="9618940" cy="15240"/>
          </a:xfrm>
          <a:prstGeom prst="roundRect">
            <a:avLst>
              <a:gd name="adj" fmla="val 1279500"/>
            </a:avLst>
          </a:prstGeom>
          <a:solidFill>
            <a:srgbClr val="C1C3D0"/>
          </a:solidFill>
          <a:ln/>
        </p:spPr>
      </p:sp>
      <p:sp>
        <p:nvSpPr>
          <p:cNvPr id="8" name="Shape 6"/>
          <p:cNvSpPr/>
          <p:nvPr/>
        </p:nvSpPr>
        <p:spPr>
          <a:xfrm>
            <a:off x="758309" y="4741902"/>
            <a:ext cx="6556891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974884" y="5331500"/>
            <a:ext cx="15168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7531775" y="49584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Feedback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31775" y="5444609"/>
            <a:ext cx="612374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Seek feedback from friends, classmates, or mentors. Their perspectives can help you refine your presentation.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068705"/>
            <a:ext cx="667726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Q&amp;A: Engaging in Dialogue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4774" y="2214682"/>
            <a:ext cx="2163723" cy="16127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8594" y="3013710"/>
            <a:ext cx="95845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35072" y="260461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Listen Carefully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35072" y="3090743"/>
            <a:ext cx="63374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Pay attention to the question and try to understand it fully.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2551" y="3839170"/>
            <a:ext cx="8645485" cy="15240"/>
          </a:xfrm>
          <a:prstGeom prst="roundRect">
            <a:avLst>
              <a:gd name="adj" fmla="val 1279500"/>
            </a:avLst>
          </a:prstGeom>
          <a:solidFill>
            <a:srgbClr val="C1C3D0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972" y="3881438"/>
            <a:ext cx="4327446" cy="161270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0733" y="4471035"/>
            <a:ext cx="15168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6993" y="42713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Answer Concisely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16993" y="4757499"/>
            <a:ext cx="55724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 clear and concise answers, staying on topic.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4472" y="5505926"/>
            <a:ext cx="7563564" cy="15240"/>
          </a:xfrm>
          <a:prstGeom prst="roundRect">
            <a:avLst>
              <a:gd name="adj" fmla="val 1279500"/>
            </a:avLst>
          </a:prstGeom>
          <a:solidFill>
            <a:srgbClr val="C1C3D0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051" y="5548193"/>
            <a:ext cx="6491288" cy="161270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3591" y="6137791"/>
            <a:ext cx="146209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8913" y="576476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 Respectful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498913" y="6250900"/>
            <a:ext cx="615660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Acknowledge and respect all questions, even if you don't have a complete answer.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35458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Conclusion: Leaving a Lasting Impression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434863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27827" y="4421267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43486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Summarize Key Points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4834771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Reiterate the project's purpose, main findings, and its significance.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434863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314623" y="4421267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43486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Call to Action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4834771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Encourage the audience to engage with the project or learn more.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2024-12-06T11:32:48Z</dcterms:created>
  <dcterms:modified xsi:type="dcterms:W3CDTF">2024-12-06T11:32:48Z</dcterms:modified>
</cp:coreProperties>
</file>